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799" r:id="rId1"/>
  </p:sldMasterIdLst>
  <p:notesMasterIdLst>
    <p:notesMasterId r:id="rId4"/>
  </p:notesMasterIdLst>
  <p:handoutMasterIdLst>
    <p:handoutMasterId r:id="rId5"/>
  </p:handoutMasterIdLst>
  <p:sldIdLst>
    <p:sldId id="256" r:id="rId2"/>
    <p:sldId id="30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6D9F"/>
    <a:srgbClr val="0958DD"/>
    <a:srgbClr val="59A84A"/>
    <a:srgbClr val="A1D095"/>
    <a:srgbClr val="DE412D"/>
    <a:srgbClr val="D92710"/>
    <a:srgbClr val="DA220A"/>
    <a:srgbClr val="6DBA5B"/>
    <a:srgbClr val="0E5CDE"/>
    <a:srgbClr val="8282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 autoAdjust="0"/>
    <p:restoredTop sz="93020" autoAdjust="0"/>
  </p:normalViewPr>
  <p:slideViewPr>
    <p:cSldViewPr snapToGrid="0">
      <p:cViewPr varScale="1">
        <p:scale>
          <a:sx n="106" d="100"/>
          <a:sy n="106" d="100"/>
        </p:scale>
        <p:origin x="756" y="14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1BDB5D6-F2C4-41E8-80E0-C8C001061B3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9657B9-FCCC-4D1C-AB5C-DCAD08BE8D3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10EEA8-F1A8-49BC-8000-D5444210A89C}" type="datetimeFigureOut">
              <a:rPr lang="fr-FR" smtClean="0"/>
              <a:t>23/03/2023</a:t>
            </a:fld>
            <a:endParaRPr lang="fr-F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B77AD7-39D1-433F-A110-7574148B7BE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48A4010-7DD1-49A3-925A-C9BBE9BB42C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3D11BC-E006-4BF8-BFD4-26D021A21A9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3888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02A138-D535-4638-AE6C-63EA25088608}" type="datetimeFigureOut">
              <a:rPr lang="fr-FR" smtClean="0"/>
              <a:t>23/03/2023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E82315-401B-486E-9F39-3485504E76A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814686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470986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708661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fr-FR" smtClean="0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1F24F-AB3D-4F9E-A875-6FBFA388DFF4}" type="datetime1">
              <a:rPr lang="fr-FR" smtClean="0"/>
              <a:t>23/03/2023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338C6-9BCB-4B23-8B8C-99AEFDC670B7}" type="slidenum">
              <a:rPr lang="fr-FR" smtClean="0"/>
              <a:t>‹N°›</a:t>
            </a:fld>
            <a:endParaRPr lang="fr-F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2278793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1F24F-AB3D-4F9E-A875-6FBFA388DFF4}" type="datetime1">
              <a:rPr lang="fr-FR" smtClean="0"/>
              <a:t>23/03/2023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338C6-9BCB-4B23-8B8C-99AEFDC670B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9732029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1F24F-AB3D-4F9E-A875-6FBFA388DFF4}" type="datetime1">
              <a:rPr lang="fr-FR" smtClean="0"/>
              <a:t>23/03/2023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338C6-9BCB-4B23-8B8C-99AEFDC670B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3511827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1F24F-AB3D-4F9E-A875-6FBFA388DFF4}" type="datetime1">
              <a:rPr lang="fr-FR" smtClean="0"/>
              <a:t>23/03/2023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338C6-9BCB-4B23-8B8C-99AEFDC670B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3255694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1F24F-AB3D-4F9E-A875-6FBFA388DFF4}" type="datetime1">
              <a:rPr lang="fr-FR" smtClean="0"/>
              <a:t>23/03/2023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338C6-9BCB-4B23-8B8C-99AEFDC670B7}" type="slidenum">
              <a:rPr lang="fr-FR" smtClean="0"/>
              <a:t>‹N°›</a:t>
            </a:fld>
            <a:endParaRPr lang="fr-F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6243994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1F24F-AB3D-4F9E-A875-6FBFA388DFF4}" type="datetime1">
              <a:rPr lang="fr-FR" smtClean="0"/>
              <a:t>23/03/2023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338C6-9BCB-4B23-8B8C-99AEFDC670B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6585226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1F24F-AB3D-4F9E-A875-6FBFA388DFF4}" type="datetime1">
              <a:rPr lang="fr-FR" smtClean="0"/>
              <a:t>23/03/2023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338C6-9BCB-4B23-8B8C-99AEFDC670B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1234504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1F24F-AB3D-4F9E-A875-6FBFA388DFF4}" type="datetime1">
              <a:rPr lang="fr-FR" smtClean="0"/>
              <a:t>23/03/2023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338C6-9BCB-4B23-8B8C-99AEFDC670B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631694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1F24F-AB3D-4F9E-A875-6FBFA388DFF4}" type="datetime1">
              <a:rPr lang="fr-FR" smtClean="0"/>
              <a:t>23/03/2023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338C6-9BCB-4B23-8B8C-99AEFDC670B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0102607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F8C1F24F-AB3D-4F9E-A875-6FBFA388DFF4}" type="datetime1">
              <a:rPr lang="fr-FR" smtClean="0"/>
              <a:t>23/03/2023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36338C6-9BCB-4B23-8B8C-99AEFDC670B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0066956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1F24F-AB3D-4F9E-A875-6FBFA388DFF4}" type="datetime1">
              <a:rPr lang="fr-FR" smtClean="0"/>
              <a:t>23/03/2023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338C6-9BCB-4B23-8B8C-99AEFDC670B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4398099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F8C1F24F-AB3D-4F9E-A875-6FBFA388DFF4}" type="datetime1">
              <a:rPr lang="fr-FR" smtClean="0"/>
              <a:t>23/03/2023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636338C6-9BCB-4B23-8B8C-99AEFDC670B7}" type="slidenum">
              <a:rPr lang="fr-FR" smtClean="0"/>
              <a:t>‹N°›</a:t>
            </a:fld>
            <a:endParaRPr lang="fr-FR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6543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00" r:id="rId1"/>
    <p:sldLayoutId id="2147484801" r:id="rId2"/>
    <p:sldLayoutId id="2147484802" r:id="rId3"/>
    <p:sldLayoutId id="2147484803" r:id="rId4"/>
    <p:sldLayoutId id="2147484804" r:id="rId5"/>
    <p:sldLayoutId id="2147484805" r:id="rId6"/>
    <p:sldLayoutId id="2147484806" r:id="rId7"/>
    <p:sldLayoutId id="2147484807" r:id="rId8"/>
    <p:sldLayoutId id="2147484808" r:id="rId9"/>
    <p:sldLayoutId id="2147484809" r:id="rId10"/>
    <p:sldLayoutId id="2147484810" r:id="rId11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emf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809F6B-8EF2-4428-AAF8-2F5C4868FD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0375" y="-1152416"/>
            <a:ext cx="9006899" cy="2387600"/>
          </a:xfrm>
        </p:spPr>
        <p:txBody>
          <a:bodyPr>
            <a:noAutofit/>
          </a:bodyPr>
          <a:lstStyle/>
          <a:p>
            <a:pPr algn="l"/>
            <a:r>
              <a:rPr lang="fr-FR" sz="3600" dirty="0" smtClean="0">
                <a:solidFill>
                  <a:srgbClr val="286D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DYNAMIQUE 2D D’UN GAZ GRANULAIRE FORCÉ MAGNÉTIQUEMENT </a:t>
            </a:r>
            <a:endParaRPr lang="en-US" sz="3600" dirty="0">
              <a:solidFill>
                <a:srgbClr val="286D9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C0BFE0-465D-400E-AEA2-B86AFF8CC0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04271" y="1452202"/>
            <a:ext cx="7207432" cy="367864"/>
          </a:xfrm>
        </p:spPr>
        <p:txBody>
          <a:bodyPr>
            <a:noAutofit/>
          </a:bodyPr>
          <a:lstStyle/>
          <a:p>
            <a:r>
              <a:rPr lang="en-AU" sz="1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Jean-Baptiste </a:t>
            </a:r>
            <a:r>
              <a:rPr lang="en-AU" sz="18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Gorce</a:t>
            </a:r>
            <a:r>
              <a:rPr lang="en-AU" sz="1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et Eric Falcon</a:t>
            </a:r>
            <a:endParaRPr lang="en-AU" sz="180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AutoShape 2" descr="C:\Users\Jean-Baptiste\Dropbox\Mon PC (DESKTOP-MF11GH6)\Downloads\anr-projet-logo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8" name="AutoShape 4" descr="C:\Users\Jean-Baptiste\Dropbox\Mon PC (DESKTOP-MF11GH6)\Downloads\anr-projet-logo.webp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4470" y="95448"/>
            <a:ext cx="943885" cy="686462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0619" y="821161"/>
            <a:ext cx="1919142" cy="552740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5551" y="95448"/>
            <a:ext cx="687991" cy="68799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65176" y="4105187"/>
            <a:ext cx="10640375" cy="9362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46235" y="2390010"/>
            <a:ext cx="4159316" cy="31694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7741388" y="5592501"/>
            <a:ext cx="316900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Aumaître </a:t>
            </a:r>
            <a:r>
              <a:rPr lang="da-DK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 al</a:t>
            </a:r>
            <a:r>
              <a:rPr lang="da-DK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  <a:r>
              <a:rPr lang="da-DK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Rev. Sci. </a:t>
            </a:r>
            <a:r>
              <a:rPr lang="da-DK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Instrum. (2018</a:t>
            </a:r>
            <a:r>
              <a:rPr lang="da-DK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A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26763" y="2092772"/>
            <a:ext cx="2416121" cy="4110717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752140" y="5990730"/>
            <a:ext cx="217059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Schröter</a:t>
            </a:r>
            <a:r>
              <a:rPr lang="en-A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 al</a:t>
            </a:r>
            <a:r>
              <a:rPr lang="en-A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  <a:r>
              <a:rPr lang="en-A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 </a:t>
            </a:r>
            <a:r>
              <a:rPr lang="en-A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A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2006)</a:t>
            </a:r>
            <a:endParaRPr lang="en-A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3984517" y="3455123"/>
            <a:ext cx="31277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Boundary-driven granular gases</a:t>
            </a:r>
            <a:endParaRPr lang="en-A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9" name="Connecteur droit avec flèche 18"/>
          <p:cNvCxnSpPr/>
          <p:nvPr/>
        </p:nvCxnSpPr>
        <p:spPr>
          <a:xfrm flipH="1">
            <a:off x="3224026" y="3669828"/>
            <a:ext cx="760491" cy="18466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Connecteur droit avec flèche 19"/>
          <p:cNvCxnSpPr/>
          <p:nvPr/>
        </p:nvCxnSpPr>
        <p:spPr>
          <a:xfrm>
            <a:off x="7123037" y="3669828"/>
            <a:ext cx="760491" cy="26003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1815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765176" y="4105187"/>
            <a:ext cx="10640375" cy="9362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46BA701A-AFAC-4298-A3DF-FACFE7AD760E}"/>
              </a:ext>
            </a:extLst>
          </p:cNvPr>
          <p:cNvSpPr txBox="1">
            <a:spLocks/>
          </p:cNvSpPr>
          <p:nvPr/>
        </p:nvSpPr>
        <p:spPr>
          <a:xfrm>
            <a:off x="232" y="-478972"/>
            <a:ext cx="121920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dirty="0" smtClean="0">
                <a:solidFill>
                  <a:srgbClr val="286D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GAZ D’AGITATEURS MAGNÉTIQUES</a:t>
            </a:r>
            <a:endParaRPr lang="en-A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Image 19"/>
          <p:cNvPicPr>
            <a:picLocks noChangeAspect="1"/>
          </p:cNvPicPr>
          <p:nvPr/>
        </p:nvPicPr>
        <p:blipFill>
          <a:blip r:embed="rId3" cstate="hq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287" y="1481097"/>
            <a:ext cx="4616606" cy="4253063"/>
          </a:xfrm>
          <a:prstGeom prst="rect">
            <a:avLst/>
          </a:prstGeom>
        </p:spPr>
      </p:pic>
      <p:grpSp>
        <p:nvGrpSpPr>
          <p:cNvPr id="2" name="Groupe 1"/>
          <p:cNvGrpSpPr/>
          <p:nvPr/>
        </p:nvGrpSpPr>
        <p:grpSpPr>
          <a:xfrm>
            <a:off x="8176674" y="3372831"/>
            <a:ext cx="3075585" cy="2927043"/>
            <a:chOff x="8376465" y="3318513"/>
            <a:chExt cx="3075585" cy="2927043"/>
          </a:xfrm>
        </p:grpSpPr>
        <p:pic>
          <p:nvPicPr>
            <p:cNvPr id="18" name="Image 17"/>
            <p:cNvPicPr>
              <a:picLocks noChangeAspect="1"/>
            </p:cNvPicPr>
            <p:nvPr/>
          </p:nvPicPr>
          <p:blipFill>
            <a:blip r:embed="rId4" cstate="hq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76465" y="3318513"/>
              <a:ext cx="3075585" cy="2927043"/>
            </a:xfrm>
            <a:prstGeom prst="rect">
              <a:avLst/>
            </a:prstGeom>
          </p:spPr>
        </p:pic>
        <p:sp>
          <p:nvSpPr>
            <p:cNvPr id="21" name="ZoneTexte 20"/>
            <p:cNvSpPr txBox="1"/>
            <p:nvPr/>
          </p:nvSpPr>
          <p:spPr>
            <a:xfrm>
              <a:off x="9530201" y="5385153"/>
              <a:ext cx="171713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Gaussian distribution</a:t>
              </a:r>
              <a:endParaRPr lang="en-AU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2" name="Connecteur droit avec flèche 21"/>
            <p:cNvCxnSpPr/>
            <p:nvPr/>
          </p:nvCxnSpPr>
          <p:spPr>
            <a:xfrm flipH="1" flipV="1">
              <a:off x="9386497" y="5196732"/>
              <a:ext cx="272713" cy="228173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Rectangle 6"/>
          <p:cNvSpPr/>
          <p:nvPr/>
        </p:nvSpPr>
        <p:spPr>
          <a:xfrm>
            <a:off x="2927655" y="5937779"/>
            <a:ext cx="244752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Gorce</a:t>
            </a:r>
            <a:r>
              <a:rPr lang="en-A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Falcon</a:t>
            </a:r>
            <a:r>
              <a:rPr lang="en-A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A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 </a:t>
            </a:r>
            <a:r>
              <a:rPr lang="en-A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A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2023)</a:t>
            </a:r>
            <a:endParaRPr lang="en-A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63760" y="1023778"/>
            <a:ext cx="3079407" cy="2392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216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étrospective">
  <a:themeElements>
    <a:clrScheme name="Rétrospectiv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étrospectiv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étrospectiv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5392</TotalTime>
  <Words>49</Words>
  <Application>Microsoft Office PowerPoint</Application>
  <PresentationFormat>Grand écran</PresentationFormat>
  <Paragraphs>8</Paragraphs>
  <Slides>2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6" baseType="lpstr">
      <vt:lpstr>Calibri</vt:lpstr>
      <vt:lpstr>Calibri Light</vt:lpstr>
      <vt:lpstr>Times New Roman</vt:lpstr>
      <vt:lpstr>Rétrospective</vt:lpstr>
      <vt:lpstr>DYNAMIQUE 2D D’UN GAZ GRANULAIRE FORCÉ MAGNÉTIQUEMENT 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Engineering chaotic medium for</dc:title>
  <dc:creator>Jean-Baptiste Gorce</dc:creator>
  <cp:lastModifiedBy>Jean-Baptiste</cp:lastModifiedBy>
  <cp:revision>945</cp:revision>
  <dcterms:created xsi:type="dcterms:W3CDTF">2021-07-21T19:52:49Z</dcterms:created>
  <dcterms:modified xsi:type="dcterms:W3CDTF">2023-03-23T14:36:53Z</dcterms:modified>
</cp:coreProperties>
</file>